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4"/>
  </p:notesMasterIdLst>
  <p:sldIdLst>
    <p:sldId id="299" r:id="rId6"/>
    <p:sldId id="292" r:id="rId7"/>
    <p:sldId id="300" r:id="rId8"/>
    <p:sldId id="293" r:id="rId9"/>
    <p:sldId id="294" r:id="rId10"/>
    <p:sldId id="295" r:id="rId11"/>
    <p:sldId id="297" r:id="rId12"/>
    <p:sldId id="29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5659"/>
    <a:srgbClr val="FBA93D"/>
    <a:srgbClr val="83A83F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59" autoAdjust="0"/>
    <p:restoredTop sz="95417" autoAdjust="0"/>
  </p:normalViewPr>
  <p:slideViewPr>
    <p:cSldViewPr snapToGrid="0">
      <p:cViewPr varScale="1">
        <p:scale>
          <a:sx n="55" d="100"/>
          <a:sy n="55" d="100"/>
        </p:scale>
        <p:origin x="53" y="38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S::deborah_shaw@wycliffeassociates.org::79bf7848-a030-4096-934a-3abbfde4984a" providerId="AD" clId="Web-{766F20F5-588B-E9FD-41E6-4F557263E2E0}"/>
    <pc:docChg chg="addSld delSld modSld">
      <pc:chgData name="Deborah Shaw" userId="S::deborah_shaw@wycliffeassociates.org::79bf7848-a030-4096-934a-3abbfde4984a" providerId="AD" clId="Web-{766F20F5-588B-E9FD-41E6-4F557263E2E0}" dt="2023-12-16T22:32:40.196" v="56" actId="20577"/>
      <pc:docMkLst>
        <pc:docMk/>
      </pc:docMkLst>
      <pc:sldChg chg="delSp del delAnim">
        <pc:chgData name="Deborah Shaw" userId="S::deborah_shaw@wycliffeassociates.org::79bf7848-a030-4096-934a-3abbfde4984a" providerId="AD" clId="Web-{766F20F5-588B-E9FD-41E6-4F557263E2E0}" dt="2023-12-16T22:31:19.380" v="3"/>
        <pc:sldMkLst>
          <pc:docMk/>
          <pc:sldMk cId="3072800876" sldId="280"/>
        </pc:sldMkLst>
        <pc:grpChg chg="del">
          <ac:chgData name="Deborah Shaw" userId="S::deborah_shaw@wycliffeassociates.org::79bf7848-a030-4096-934a-3abbfde4984a" providerId="AD" clId="Web-{766F20F5-588B-E9FD-41E6-4F557263E2E0}" dt="2023-12-16T22:30:53.285" v="1"/>
          <ac:grpSpMkLst>
            <pc:docMk/>
            <pc:sldMk cId="3072800876" sldId="280"/>
            <ac:grpSpMk id="16" creationId="{908733BA-FB7E-4EFA-9273-D97BE08650A6}"/>
          </ac:grpSpMkLst>
        </pc:grpChg>
        <pc:grpChg chg="del">
          <ac:chgData name="Deborah Shaw" userId="S::deborah_shaw@wycliffeassociates.org::79bf7848-a030-4096-934a-3abbfde4984a" providerId="AD" clId="Web-{766F20F5-588B-E9FD-41E6-4F557263E2E0}" dt="2023-12-16T22:30:55.723" v="2"/>
          <ac:grpSpMkLst>
            <pc:docMk/>
            <pc:sldMk cId="3072800876" sldId="280"/>
            <ac:grpSpMk id="17" creationId="{62505D1F-3A67-4829-9B5F-B0E46A8B0F83}"/>
          </ac:grpSpMkLst>
        </pc:grpChg>
        <pc:picChg chg="del">
          <ac:chgData name="Deborah Shaw" userId="S::deborah_shaw@wycliffeassociates.org::79bf7848-a030-4096-934a-3abbfde4984a" providerId="AD" clId="Web-{766F20F5-588B-E9FD-41E6-4F557263E2E0}" dt="2023-12-16T22:30:50.957" v="0"/>
          <ac:picMkLst>
            <pc:docMk/>
            <pc:sldMk cId="3072800876" sldId="280"/>
            <ac:picMk id="5" creationId="{F00D8846-597B-4195-9B2F-1C48DB7B741C}"/>
          </ac:picMkLst>
        </pc:picChg>
      </pc:sldChg>
      <pc:sldChg chg="modSp new">
        <pc:chgData name="Deborah Shaw" userId="S::deborah_shaw@wycliffeassociates.org::79bf7848-a030-4096-934a-3abbfde4984a" providerId="AD" clId="Web-{766F20F5-588B-E9FD-41E6-4F557263E2E0}" dt="2023-12-16T22:32:40.196" v="56" actId="20577"/>
        <pc:sldMkLst>
          <pc:docMk/>
          <pc:sldMk cId="821941935" sldId="297"/>
        </pc:sldMkLst>
        <pc:spChg chg="mod">
          <ac:chgData name="Deborah Shaw" userId="S::deborah_shaw@wycliffeassociates.org::79bf7848-a030-4096-934a-3abbfde4984a" providerId="AD" clId="Web-{766F20F5-588B-E9FD-41E6-4F557263E2E0}" dt="2023-12-16T22:31:52.413" v="17" actId="20577"/>
          <ac:spMkLst>
            <pc:docMk/>
            <pc:sldMk cId="821941935" sldId="297"/>
            <ac:spMk id="2" creationId="{2352268E-ACCD-9073-5EC4-6E2081B4BE73}"/>
          </ac:spMkLst>
        </pc:spChg>
        <pc:spChg chg="mod">
          <ac:chgData name="Deborah Shaw" userId="S::deborah_shaw@wycliffeassociates.org::79bf7848-a030-4096-934a-3abbfde4984a" providerId="AD" clId="Web-{766F20F5-588B-E9FD-41E6-4F557263E2E0}" dt="2023-12-16T22:32:40.196" v="56" actId="20577"/>
          <ac:spMkLst>
            <pc:docMk/>
            <pc:sldMk cId="821941935" sldId="297"/>
            <ac:spMk id="3" creationId="{BA0EE348-8298-1CDB-C4F9-0A45E304405C}"/>
          </ac:spMkLst>
        </pc:spChg>
      </pc:sldChg>
    </pc:docChg>
  </pc:docChgLst>
  <pc:docChgLst>
    <pc:chgData name="Deborah Shaw" userId="79bf7848-a030-4096-934a-3abbfde4984a" providerId="ADAL" clId="{D11842B6-1221-4D08-B3AF-915C0EF47FFC}"/>
    <pc:docChg chg="custSel addSld modSld">
      <pc:chgData name="Deborah Shaw" userId="79bf7848-a030-4096-934a-3abbfde4984a" providerId="ADAL" clId="{D11842B6-1221-4D08-B3AF-915C0EF47FFC}" dt="2024-02-11T02:14:57.635" v="104" actId="20577"/>
      <pc:docMkLst>
        <pc:docMk/>
      </pc:docMkLst>
      <pc:sldChg chg="modSp mod">
        <pc:chgData name="Deborah Shaw" userId="79bf7848-a030-4096-934a-3abbfde4984a" providerId="ADAL" clId="{D11842B6-1221-4D08-B3AF-915C0EF47FFC}" dt="2024-02-11T02:14:57.635" v="104" actId="20577"/>
        <pc:sldMkLst>
          <pc:docMk/>
          <pc:sldMk cId="2235433884" sldId="296"/>
        </pc:sldMkLst>
        <pc:spChg chg="mod">
          <ac:chgData name="Deborah Shaw" userId="79bf7848-a030-4096-934a-3abbfde4984a" providerId="ADAL" clId="{D11842B6-1221-4D08-B3AF-915C0EF47FFC}" dt="2024-02-11T02:12:01.513" v="46" actId="20577"/>
          <ac:spMkLst>
            <pc:docMk/>
            <pc:sldMk cId="2235433884" sldId="296"/>
            <ac:spMk id="2" creationId="{74108371-9EFA-4EB0-A65F-96A12F7883D2}"/>
          </ac:spMkLst>
        </pc:spChg>
        <pc:spChg chg="mod">
          <ac:chgData name="Deborah Shaw" userId="79bf7848-a030-4096-934a-3abbfde4984a" providerId="ADAL" clId="{D11842B6-1221-4D08-B3AF-915C0EF47FFC}" dt="2024-02-11T02:14:41.991" v="97" actId="14100"/>
          <ac:spMkLst>
            <pc:docMk/>
            <pc:sldMk cId="2235433884" sldId="296"/>
            <ac:spMk id="5" creationId="{2656539A-B522-49EA-80A3-E97DF4B22446}"/>
          </ac:spMkLst>
        </pc:spChg>
        <pc:spChg chg="mod">
          <ac:chgData name="Deborah Shaw" userId="79bf7848-a030-4096-934a-3abbfde4984a" providerId="ADAL" clId="{D11842B6-1221-4D08-B3AF-915C0EF47FFC}" dt="2024-02-11T02:14:57.635" v="104" actId="20577"/>
          <ac:spMkLst>
            <pc:docMk/>
            <pc:sldMk cId="2235433884" sldId="296"/>
            <ac:spMk id="9" creationId="{6922F27C-BF72-4BCB-8F42-2DAB36B5FE3B}"/>
          </ac:spMkLst>
        </pc:spChg>
      </pc:sldChg>
      <pc:sldChg chg="delSp modSp add mod">
        <pc:chgData name="Deborah Shaw" userId="79bf7848-a030-4096-934a-3abbfde4984a" providerId="ADAL" clId="{D11842B6-1221-4D08-B3AF-915C0EF47FFC}" dt="2024-02-11T02:01:16.375" v="27" actId="1076"/>
        <pc:sldMkLst>
          <pc:docMk/>
          <pc:sldMk cId="3257040967" sldId="300"/>
        </pc:sldMkLst>
        <pc:spChg chg="mod">
          <ac:chgData name="Deborah Shaw" userId="79bf7848-a030-4096-934a-3abbfde4984a" providerId="ADAL" clId="{D11842B6-1221-4D08-B3AF-915C0EF47FFC}" dt="2024-02-11T02:00:09.077" v="19" actId="20577"/>
          <ac:spMkLst>
            <pc:docMk/>
            <pc:sldMk cId="3257040967" sldId="300"/>
            <ac:spMk id="2" creationId="{F9024C1E-78D6-F7AB-305C-B206BA083436}"/>
          </ac:spMkLst>
        </pc:spChg>
        <pc:spChg chg="del">
          <ac:chgData name="Deborah Shaw" userId="79bf7848-a030-4096-934a-3abbfde4984a" providerId="ADAL" clId="{D11842B6-1221-4D08-B3AF-915C0EF47FFC}" dt="2024-02-11T02:00:19.934" v="22" actId="21"/>
          <ac:spMkLst>
            <pc:docMk/>
            <pc:sldMk cId="3257040967" sldId="300"/>
            <ac:spMk id="3" creationId="{B4DB7822-4CDB-7E76-349C-EB3042B87ABA}"/>
          </ac:spMkLst>
        </pc:spChg>
        <pc:spChg chg="mod">
          <ac:chgData name="Deborah Shaw" userId="79bf7848-a030-4096-934a-3abbfde4984a" providerId="ADAL" clId="{D11842B6-1221-4D08-B3AF-915C0EF47FFC}" dt="2024-02-11T02:01:16.375" v="27" actId="1076"/>
          <ac:spMkLst>
            <pc:docMk/>
            <pc:sldMk cId="3257040967" sldId="300"/>
            <ac:spMk id="21" creationId="{0036410A-1B93-ADA5-40D0-F9B3A23EA105}"/>
          </ac:spMkLst>
        </pc:spChg>
        <pc:picChg chg="del">
          <ac:chgData name="Deborah Shaw" userId="79bf7848-a030-4096-934a-3abbfde4984a" providerId="ADAL" clId="{D11842B6-1221-4D08-B3AF-915C0EF47FFC}" dt="2024-02-11T02:00:17.483" v="21" actId="21"/>
          <ac:picMkLst>
            <pc:docMk/>
            <pc:sldMk cId="3257040967" sldId="300"/>
            <ac:picMk id="18" creationId="{C7D0DB5C-B248-F3EB-109D-1B643D816D72}"/>
          </ac:picMkLst>
        </pc:picChg>
      </pc:sldChg>
    </pc:docChg>
  </pc:docChgLst>
  <pc:docChgLst>
    <pc:chgData name="Deborah Shaw" userId="79bf7848-a030-4096-934a-3abbfde4984a" providerId="ADAL" clId="{08A981CB-8BAF-4307-82A0-E132A225D4D2}"/>
    <pc:docChg chg="modSld">
      <pc:chgData name="Deborah Shaw" userId="79bf7848-a030-4096-934a-3abbfde4984a" providerId="ADAL" clId="{08A981CB-8BAF-4307-82A0-E132A225D4D2}" dt="2024-03-13T14:15:59.213" v="0" actId="1076"/>
      <pc:docMkLst>
        <pc:docMk/>
      </pc:docMkLst>
      <pc:sldChg chg="modSp mod">
        <pc:chgData name="Deborah Shaw" userId="79bf7848-a030-4096-934a-3abbfde4984a" providerId="ADAL" clId="{08A981CB-8BAF-4307-82A0-E132A225D4D2}" dt="2024-03-13T14:15:59.213" v="0" actId="1076"/>
        <pc:sldMkLst>
          <pc:docMk/>
          <pc:sldMk cId="3629754069" sldId="299"/>
        </pc:sldMkLst>
        <pc:spChg chg="mod">
          <ac:chgData name="Deborah Shaw" userId="79bf7848-a030-4096-934a-3abbfde4984a" providerId="ADAL" clId="{08A981CB-8BAF-4307-82A0-E132A225D4D2}" dt="2024-03-13T14:15:59.213" v="0" actId="1076"/>
          <ac:spMkLst>
            <pc:docMk/>
            <pc:sldMk cId="3629754069" sldId="299"/>
            <ac:spMk id="3" creationId="{117E80A5-0A88-072D-D373-1B79DB1B2DCA}"/>
          </ac:spMkLst>
        </pc:spChg>
      </pc:sldChg>
    </pc:docChg>
  </pc:docChgLst>
  <pc:docChgLst>
    <pc:chgData name="Deborah Shaw" userId="79bf7848-a030-4096-934a-3abbfde4984a" providerId="ADAL" clId="{77A3B797-95E5-4DC6-A585-607947DA06B0}"/>
    <pc:docChg chg="undo redo custSel delSld modSld sldOrd">
      <pc:chgData name="Deborah Shaw" userId="79bf7848-a030-4096-934a-3abbfde4984a" providerId="ADAL" clId="{77A3B797-95E5-4DC6-A585-607947DA06B0}" dt="2023-12-27T05:04:29.719" v="33"/>
      <pc:docMkLst>
        <pc:docMk/>
      </pc:docMkLst>
      <pc:sldChg chg="addSp delSp modSp del mod">
        <pc:chgData name="Deborah Shaw" userId="79bf7848-a030-4096-934a-3abbfde4984a" providerId="ADAL" clId="{77A3B797-95E5-4DC6-A585-607947DA06B0}" dt="2023-12-26T11:52:35.666" v="23" actId="2696"/>
        <pc:sldMkLst>
          <pc:docMk/>
          <pc:sldMk cId="2126766571" sldId="260"/>
        </pc:sldMkLst>
        <pc:spChg chg="add del mod">
          <ac:chgData name="Deborah Shaw" userId="79bf7848-a030-4096-934a-3abbfde4984a" providerId="ADAL" clId="{77A3B797-95E5-4DC6-A585-607947DA06B0}" dt="2023-12-26T11:51:30.884" v="16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77A3B797-95E5-4DC6-A585-607947DA06B0}" dt="2023-12-26T11:50:37.393" v="1" actId="21"/>
          <ac:picMkLst>
            <pc:docMk/>
            <pc:sldMk cId="2126766571" sldId="260"/>
            <ac:picMk id="3" creationId="{9F1DE455-C3B2-4198-9A37-51B8A6DADB89}"/>
          </ac:picMkLst>
        </pc:picChg>
      </pc:sldChg>
      <pc:sldChg chg="ord">
        <pc:chgData name="Deborah Shaw" userId="79bf7848-a030-4096-934a-3abbfde4984a" providerId="ADAL" clId="{77A3B797-95E5-4DC6-A585-607947DA06B0}" dt="2023-12-27T05:04:29.719" v="33"/>
        <pc:sldMkLst>
          <pc:docMk/>
          <pc:sldMk cId="821941935" sldId="297"/>
        </pc:sldMkLst>
      </pc:sldChg>
      <pc:sldChg chg="del">
        <pc:chgData name="Deborah Shaw" userId="79bf7848-a030-4096-934a-3abbfde4984a" providerId="ADAL" clId="{77A3B797-95E5-4DC6-A585-607947DA06B0}" dt="2023-12-26T11:50:32.990" v="0" actId="2696"/>
        <pc:sldMkLst>
          <pc:docMk/>
          <pc:sldMk cId="3829610916" sldId="298"/>
        </pc:sldMkLst>
      </pc:sldChg>
      <pc:sldChg chg="modSp mod">
        <pc:chgData name="Deborah Shaw" userId="79bf7848-a030-4096-934a-3abbfde4984a" providerId="ADAL" clId="{77A3B797-95E5-4DC6-A585-607947DA06B0}" dt="2023-12-26T11:54:23.039" v="31" actId="18131"/>
        <pc:sldMkLst>
          <pc:docMk/>
          <pc:sldMk cId="3629754069" sldId="299"/>
        </pc:sldMkLst>
        <pc:spChg chg="mod">
          <ac:chgData name="Deborah Shaw" userId="79bf7848-a030-4096-934a-3abbfde4984a" providerId="ADAL" clId="{77A3B797-95E5-4DC6-A585-607947DA06B0}" dt="2023-12-26T11:53:28.703" v="25" actId="14100"/>
          <ac:spMkLst>
            <pc:docMk/>
            <pc:sldMk cId="3629754069" sldId="299"/>
            <ac:spMk id="3" creationId="{117E80A5-0A88-072D-D373-1B79DB1B2DCA}"/>
          </ac:spMkLst>
        </pc:spChg>
        <pc:spChg chg="mod">
          <ac:chgData name="Deborah Shaw" userId="79bf7848-a030-4096-934a-3abbfde4984a" providerId="ADAL" clId="{77A3B797-95E5-4DC6-A585-607947DA06B0}" dt="2023-12-26T11:51:34.734" v="17"/>
          <ac:spMkLst>
            <pc:docMk/>
            <pc:sldMk cId="3629754069" sldId="299"/>
            <ac:spMk id="7" creationId="{6D1C5468-2E27-9AF9-E8A7-9D00C2F6695F}"/>
          </ac:spMkLst>
        </pc:spChg>
        <pc:picChg chg="mod modCrop">
          <ac:chgData name="Deborah Shaw" userId="79bf7848-a030-4096-934a-3abbfde4984a" providerId="ADAL" clId="{77A3B797-95E5-4DC6-A585-607947DA06B0}" dt="2023-12-26T11:54:23.039" v="31" actId="18131"/>
          <ac:picMkLst>
            <pc:docMk/>
            <pc:sldMk cId="3629754069" sldId="299"/>
            <ac:picMk id="6" creationId="{4B1342BB-B465-1A3D-28BC-F5045ABD0A0E}"/>
          </ac:picMkLst>
        </pc:picChg>
      </pc:sldChg>
    </pc:docChg>
  </pc:docChgLst>
  <pc:docChgLst>
    <pc:chgData name="Deborah Shaw" userId="79bf7848-a030-4096-934a-3abbfde4984a" providerId="ADAL" clId="{C3B17647-0F08-429A-B1B5-016AE7F60A0E}"/>
    <pc:docChg chg="modSld">
      <pc:chgData name="Deborah Shaw" userId="79bf7848-a030-4096-934a-3abbfde4984a" providerId="ADAL" clId="{C3B17647-0F08-429A-B1B5-016AE7F60A0E}" dt="2024-04-18T20:51:25.847" v="1" actId="1076"/>
      <pc:docMkLst>
        <pc:docMk/>
      </pc:docMkLst>
      <pc:sldChg chg="modSp mod">
        <pc:chgData name="Deborah Shaw" userId="79bf7848-a030-4096-934a-3abbfde4984a" providerId="ADAL" clId="{C3B17647-0F08-429A-B1B5-016AE7F60A0E}" dt="2024-04-18T20:51:25.847" v="1" actId="1076"/>
        <pc:sldMkLst>
          <pc:docMk/>
          <pc:sldMk cId="3629754069" sldId="299"/>
        </pc:sldMkLst>
        <pc:spChg chg="mod">
          <ac:chgData name="Deborah Shaw" userId="79bf7848-a030-4096-934a-3abbfde4984a" providerId="ADAL" clId="{C3B17647-0F08-429A-B1B5-016AE7F60A0E}" dt="2024-04-18T20:30:52.459" v="0" actId="1076"/>
          <ac:spMkLst>
            <pc:docMk/>
            <pc:sldMk cId="3629754069" sldId="299"/>
            <ac:spMk id="7" creationId="{6D1C5468-2E27-9AF9-E8A7-9D00C2F6695F}"/>
          </ac:spMkLst>
        </pc:spChg>
        <pc:cxnChg chg="mod">
          <ac:chgData name="Deborah Shaw" userId="79bf7848-a030-4096-934a-3abbfde4984a" providerId="ADAL" clId="{C3B17647-0F08-429A-B1B5-016AE7F60A0E}" dt="2024-04-18T20:51:25.847" v="1" actId="1076"/>
          <ac:cxnSpMkLst>
            <pc:docMk/>
            <pc:sldMk cId="3629754069" sldId="299"/>
            <ac:cxnSpMk id="8" creationId="{A525E1EC-2B3D-B92F-74BA-AE9AEC3DD826}"/>
          </ac:cxnSpMkLst>
        </pc:cxnChg>
      </pc:sldChg>
    </pc:docChg>
  </pc:docChgLst>
  <pc:docChgLst>
    <pc:chgData name="Deborah Shaw" userId="S::deborah_shaw@wycliffeassociates.org::79bf7848-a030-4096-934a-3abbfde4984a" providerId="AD" clId="Web-{CC58C08B-AE3B-DB09-3F70-6EDB53344645}"/>
    <pc:docChg chg="addSld sldOrd">
      <pc:chgData name="Deborah Shaw" userId="S::deborah_shaw@wycliffeassociates.org::79bf7848-a030-4096-934a-3abbfde4984a" providerId="AD" clId="Web-{CC58C08B-AE3B-DB09-3F70-6EDB53344645}" dt="2023-12-17T22:11:24.770" v="1"/>
      <pc:docMkLst>
        <pc:docMk/>
      </pc:docMkLst>
      <pc:sldChg chg="add ord">
        <pc:chgData name="Deborah Shaw" userId="S::deborah_shaw@wycliffeassociates.org::79bf7848-a030-4096-934a-3abbfde4984a" providerId="AD" clId="Web-{CC58C08B-AE3B-DB09-3F70-6EDB53344645}" dt="2023-12-17T22:11:24.770" v="1"/>
        <pc:sldMkLst>
          <pc:docMk/>
          <pc:sldMk cId="3829610916" sldId="298"/>
        </pc:sldMkLst>
      </pc:sldChg>
    </pc:docChg>
  </pc:docChgLst>
  <pc:docChgLst>
    <pc:chgData name="Deborah Shaw" userId="79bf7848-a030-4096-934a-3abbfde4984a" providerId="ADAL" clId="{1132261D-E1DE-4632-BD58-F1F96E3E9D60}"/>
    <pc:docChg chg="modSld sldOrd">
      <pc:chgData name="Deborah Shaw" userId="79bf7848-a030-4096-934a-3abbfde4984a" providerId="ADAL" clId="{1132261D-E1DE-4632-BD58-F1F96E3E9D60}" dt="2023-10-26T06:19:10.282" v="1"/>
      <pc:docMkLst>
        <pc:docMk/>
      </pc:docMkLst>
      <pc:sldChg chg="ord">
        <pc:chgData name="Deborah Shaw" userId="79bf7848-a030-4096-934a-3abbfde4984a" providerId="ADAL" clId="{1132261D-E1DE-4632-BD58-F1F96E3E9D60}" dt="2023-10-26T06:19:10.282" v="1"/>
        <pc:sldMkLst>
          <pc:docMk/>
          <pc:sldMk cId="2724077230" sldId="295"/>
        </pc:sldMkLst>
      </pc:sldChg>
    </pc:docChg>
  </pc:docChgLst>
  <pc:docChgLst>
    <pc:chgData name="Deborah Shaw" userId="S::deborah_shaw@wycliffeassociates.org::79bf7848-a030-4096-934a-3abbfde4984a" providerId="AD" clId="Web-{6FEAA404-B318-7AD7-DE42-B64F3F6E91CE}"/>
    <pc:docChg chg="addSld addMainMaster">
      <pc:chgData name="Deborah Shaw" userId="S::deborah_shaw@wycliffeassociates.org::79bf7848-a030-4096-934a-3abbfde4984a" providerId="AD" clId="Web-{6FEAA404-B318-7AD7-DE42-B64F3F6E91CE}" dt="2023-12-19T05:06:31.071" v="0"/>
      <pc:docMkLst>
        <pc:docMk/>
      </pc:docMkLst>
      <pc:sldChg chg="add">
        <pc:chgData name="Deborah Shaw" userId="S::deborah_shaw@wycliffeassociates.org::79bf7848-a030-4096-934a-3abbfde4984a" providerId="AD" clId="Web-{6FEAA404-B318-7AD7-DE42-B64F3F6E91CE}" dt="2023-12-19T05:06:31.071" v="0"/>
        <pc:sldMkLst>
          <pc:docMk/>
          <pc:sldMk cId="3629754069" sldId="299"/>
        </pc:sldMkLst>
      </pc:sldChg>
      <pc:sldMasterChg chg="add addSldLayout">
        <pc:chgData name="Deborah Shaw" userId="S::deborah_shaw@wycliffeassociates.org::79bf7848-a030-4096-934a-3abbfde4984a" providerId="AD" clId="Web-{6FEAA404-B318-7AD7-DE42-B64F3F6E91CE}" dt="2023-12-19T05:06:31.071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6FEAA404-B318-7AD7-DE42-B64F3F6E91CE}" dt="2023-12-19T05:06:31.071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E8D3D-336B-D254-8886-C5CC70322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44E443-91E7-96DC-10BF-6CB361E73C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519EF5-F784-EE88-36C5-18E05F947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753CD-E46E-6DFA-BEDA-1F6BF60EC4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79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0" b="3634"/>
          <a:stretch/>
        </p:blipFill>
        <p:spPr>
          <a:xfrm>
            <a:off x="20" y="146816"/>
            <a:ext cx="9143980" cy="4191267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1965" y="4205727"/>
            <a:ext cx="5394834" cy="2489409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 instrucción al hombre sabio, y será aún más sabio; enseña al hombre justo, y crecerá en conocimiento.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(Prov. 9:9). 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Calibri"/>
                <a:ea typeface="Times New Roman" panose="02020603050405020304" pitchFamily="18" charset="0"/>
                <a:cs typeface="Arial"/>
              </a:rPr>
              <a:t>Todas las Sagradas </a:t>
            </a:r>
            <a:r>
              <a:rPr lang="e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Escrituras han sido tomadas de la Nueva Versión King James®. © 1982 por Thomas Nelson, Inc. Usado con permiso. Todos los derechos reservados.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4919" y="4271182"/>
            <a:ext cx="3227045" cy="2062103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32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Recursos de Refinamiento</a:t>
            </a:r>
          </a:p>
          <a:p>
            <a:pPr algn="ctr"/>
            <a:r>
              <a:rPr lang="es-ES" sz="32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y </a:t>
            </a:r>
          </a:p>
          <a:p>
            <a:pPr algn="ctr"/>
            <a:r>
              <a:rPr lang="es-ES" sz="32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Revisión</a:t>
            </a:r>
            <a:r>
              <a:rPr lang="en-US" sz="32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38543" y="4205727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8202B2F-1632-4B91-8092-B1C82784B313}"/>
              </a:ext>
            </a:extLst>
          </p:cNvPr>
          <p:cNvSpPr/>
          <p:nvPr/>
        </p:nvSpPr>
        <p:spPr>
          <a:xfrm>
            <a:off x="3755571" y="2324674"/>
            <a:ext cx="5388429" cy="24976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Después de los 8 pasos del AMATB</a:t>
            </a:r>
            <a:r>
              <a:rPr lang="en-US" dirty="0"/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D1B243-5544-41F5-8F66-CA1878BAD8D9}"/>
              </a:ext>
            </a:extLst>
          </p:cNvPr>
          <p:cNvSpPr txBox="1"/>
          <p:nvPr/>
        </p:nvSpPr>
        <p:spPr>
          <a:xfrm>
            <a:off x="4572000" y="2711746"/>
            <a:ext cx="4158052" cy="172354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</a:t>
            </a:r>
            <a:r>
              <a:rPr lang="pt-BR" sz="2800" b="1" dirty="0" err="1">
                <a:solidFill>
                  <a:schemeClr val="accent1"/>
                </a:solidFill>
                <a:latin typeface="Roboto" panose="02000000000000000000" pitchFamily="2" charset="0"/>
                <a:ea typeface="Calibri" panose="020F0502020204030204" pitchFamily="34" charset="0"/>
              </a:rPr>
              <a:t>efinamiento</a:t>
            </a:r>
            <a:r>
              <a:rPr lang="pt-BR" sz="2800" b="1" dirty="0">
                <a:solidFill>
                  <a:schemeClr val="accent1"/>
                </a:solidFill>
                <a:latin typeface="Roboto" panose="02000000000000000000" pitchFamily="2" charset="0"/>
                <a:ea typeface="Calibri" panose="020F0502020204030204" pitchFamily="34" charset="0"/>
              </a:rPr>
              <a:t> </a:t>
            </a:r>
            <a:r>
              <a:rPr lang="en-US" sz="2600" b="1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:</a:t>
            </a:r>
            <a:b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s-E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un proceso que incluye a otros cristianos de la comunidad lingüística</a:t>
            </a:r>
            <a:endParaRPr lang="en-US" sz="2600" dirty="0">
              <a:solidFill>
                <a:schemeClr val="tx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09519F5-0D1B-4D1A-9CC3-F66BCC1503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8" t="1" r="48368" b="30239"/>
          <a:stretch/>
        </p:blipFill>
        <p:spPr>
          <a:xfrm>
            <a:off x="761994" y="1878357"/>
            <a:ext cx="3396637" cy="3390329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4A13E-BE1C-1DA6-5E1B-28EE27D8C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24C1E-78D6-F7AB-305C-B206BA08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Eclesiastés</a:t>
            </a:r>
            <a:r>
              <a:rPr lang="en-US" dirty="0"/>
              <a:t> 4:9-12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36410A-1B93-ADA5-40D0-F9B3A23EA105}"/>
              </a:ext>
            </a:extLst>
          </p:cNvPr>
          <p:cNvSpPr txBox="1"/>
          <p:nvPr/>
        </p:nvSpPr>
        <p:spPr>
          <a:xfrm>
            <a:off x="313361" y="1443840"/>
            <a:ext cx="8517277" cy="39703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9 Más valen dos que uno; porque tienen una buena recompensa por su trabajo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.</a:t>
            </a:r>
          </a:p>
          <a:p>
            <a:pPr algn="ctr"/>
            <a:r>
              <a:rPr lang="en-US" sz="2800" b="1" i="0" baseline="30000" dirty="0">
                <a:solidFill>
                  <a:srgbClr val="000000"/>
                </a:solidFill>
                <a:effectLst/>
                <a:latin typeface="system-ui"/>
              </a:rPr>
              <a:t>10 </a:t>
            </a:r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Porque si caen, el uno levantará a su compañero; pero ¡ay </a:t>
            </a:r>
            <a:r>
              <a:rPr lang="es-ES" sz="2800" b="0" i="1" dirty="0">
                <a:solidFill>
                  <a:srgbClr val="000000"/>
                </a:solidFill>
                <a:effectLst/>
                <a:latin typeface="system-ui"/>
              </a:rPr>
              <a:t>del</a:t>
            </a:r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 que está solo cuando cae! porque no tiene otro que le ayude a levantarse.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 </a:t>
            </a:r>
            <a:br>
              <a:rPr lang="en-US" sz="2800" dirty="0"/>
            </a:br>
            <a:r>
              <a:rPr lang="en-US" sz="2800" b="1" i="0" baseline="30000" dirty="0">
                <a:solidFill>
                  <a:srgbClr val="000000"/>
                </a:solidFill>
                <a:effectLst/>
                <a:latin typeface="system-ui"/>
              </a:rPr>
              <a:t>11 </a:t>
            </a:r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De nuevo, si dos se acuestan juntos, se mantendrán calientes; pero ¿cómo puede uno estar </a:t>
            </a:r>
            <a:r>
              <a:rPr lang="es-ES" sz="2800" b="0" i="1" dirty="0">
                <a:solidFill>
                  <a:srgbClr val="000000"/>
                </a:solidFill>
                <a:effectLst/>
                <a:latin typeface="system-ui"/>
              </a:rPr>
              <a:t>solo</a:t>
            </a:r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?</a:t>
            </a:r>
            <a:br>
              <a:rPr lang="en-US" sz="2800" dirty="0"/>
            </a:br>
            <a:r>
              <a:rPr lang="en-US" sz="2800" b="1" i="0" baseline="30000" dirty="0">
                <a:solidFill>
                  <a:srgbClr val="000000"/>
                </a:solidFill>
                <a:effectLst/>
                <a:latin typeface="system-ui"/>
              </a:rPr>
              <a:t>12 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 </a:t>
            </a:r>
            <a:r>
              <a:rPr lang="es-ES" sz="2800" b="0" i="0" dirty="0">
                <a:solidFill>
                  <a:srgbClr val="000000"/>
                </a:solidFill>
                <a:effectLst/>
                <a:latin typeface="system-ui"/>
              </a:rPr>
              <a:t>Y si uno prevalece contra él, dos le resistirán; Y un cordón de tres pliegues no se rompe rápidamente.</a:t>
            </a:r>
            <a:endParaRPr lang="en-US" sz="2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040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0A7C64-9B50-4C56-91FF-E4A1C90EC3AB}"/>
              </a:ext>
            </a:extLst>
          </p:cNvPr>
          <p:cNvSpPr txBox="1"/>
          <p:nvPr/>
        </p:nvSpPr>
        <p:spPr>
          <a:xfrm>
            <a:off x="222750" y="345717"/>
            <a:ext cx="3451586" cy="65094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17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CBE7CC-7684-45E7-8E21-DEF6C8C1AB2C}"/>
              </a:ext>
            </a:extLst>
          </p:cNvPr>
          <p:cNvSpPr txBox="1"/>
          <p:nvPr/>
        </p:nvSpPr>
        <p:spPr>
          <a:xfrm>
            <a:off x="0" y="3259953"/>
            <a:ext cx="3897086" cy="10772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s-ES" sz="32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 </a:t>
            </a:r>
            <a:r>
              <a:rPr lang="es-E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Por qué incluir a otros </a:t>
            </a:r>
            <a:r>
              <a:rPr lang="en-US" sz="32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Oval 10">
            <a:extLst>
              <a:ext uri="{FF2B5EF4-FFF2-40B4-BE49-F238E27FC236}">
                <a16:creationId xmlns:a16="http://schemas.microsoft.com/office/drawing/2014/main" id="{D95EC6EF-C880-E8AB-2E4F-3CAE677DA128}"/>
              </a:ext>
            </a:extLst>
          </p:cNvPr>
          <p:cNvSpPr/>
          <p:nvPr/>
        </p:nvSpPr>
        <p:spPr>
          <a:xfrm>
            <a:off x="3328988" y="345718"/>
            <a:ext cx="2337953" cy="2324368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endParaRPr lang="en-US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val 11">
            <a:extLst>
              <a:ext uri="{FF2B5EF4-FFF2-40B4-BE49-F238E27FC236}">
                <a16:creationId xmlns:a16="http://schemas.microsoft.com/office/drawing/2014/main" id="{BADF3F15-7F26-BAA2-A4D4-E587514139FD}"/>
              </a:ext>
            </a:extLst>
          </p:cNvPr>
          <p:cNvSpPr/>
          <p:nvPr/>
        </p:nvSpPr>
        <p:spPr>
          <a:xfrm>
            <a:off x="5666941" y="857250"/>
            <a:ext cx="3287068" cy="333858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endParaRPr lang="en-US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7">
            <a:extLst>
              <a:ext uri="{FF2B5EF4-FFF2-40B4-BE49-F238E27FC236}">
                <a16:creationId xmlns:a16="http://schemas.microsoft.com/office/drawing/2014/main" id="{584CBAD1-FE57-3597-7099-854FA103CA5A}"/>
              </a:ext>
            </a:extLst>
          </p:cNvPr>
          <p:cNvSpPr/>
          <p:nvPr/>
        </p:nvSpPr>
        <p:spPr>
          <a:xfrm>
            <a:off x="3328988" y="3429000"/>
            <a:ext cx="3136835" cy="314729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 anchor="ctr">
            <a:noAutofit/>
          </a:bodyPr>
          <a:lstStyle/>
          <a:p>
            <a:pPr algn="ctr"/>
            <a:endParaRPr lang="en-US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A671D72-1DC3-CABA-CB06-6C15C2F9A855}"/>
              </a:ext>
            </a:extLst>
          </p:cNvPr>
          <p:cNvSpPr txBox="1"/>
          <p:nvPr/>
        </p:nvSpPr>
        <p:spPr>
          <a:xfrm>
            <a:off x="3567621" y="4115506"/>
            <a:ext cx="2651535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Construye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relaciones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da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sentido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pertenencia</a:t>
            </a:r>
            <a:endParaRPr lang="pt-BR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4F558C1-49B1-1695-0D3B-3C292758252C}"/>
              </a:ext>
            </a:extLst>
          </p:cNvPr>
          <p:cNvSpPr txBox="1"/>
          <p:nvPr/>
        </p:nvSpPr>
        <p:spPr>
          <a:xfrm>
            <a:off x="2854430" y="850463"/>
            <a:ext cx="328706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las</a:t>
            </a:r>
          </a:p>
          <a:p>
            <a:pPr algn="ctr"/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Escrituras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F3E9B8A-C075-0D5F-15CE-CA3C72A0949D}"/>
              </a:ext>
            </a:extLst>
          </p:cNvPr>
          <p:cNvSpPr txBox="1"/>
          <p:nvPr/>
        </p:nvSpPr>
        <p:spPr>
          <a:xfrm>
            <a:off x="5809961" y="1456619"/>
            <a:ext cx="3001028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Perspectiva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algn="ctr"/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comunidades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Entienden</a:t>
            </a:r>
            <a: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</a:t>
            </a:r>
            <a:br>
              <a:rPr lang="en-US" sz="2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traduccion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61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08371-9EFA-4EB0-A65F-96A12F78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incluir</a:t>
            </a:r>
            <a:r>
              <a:rPr lang="en-US" dirty="0"/>
              <a:t> a </a:t>
            </a:r>
            <a:r>
              <a:rPr lang="en-US" dirty="0" err="1"/>
              <a:t>otros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6539A-B522-49EA-80A3-E97DF4B22446}"/>
              </a:ext>
            </a:extLst>
          </p:cNvPr>
          <p:cNvSpPr/>
          <p:nvPr/>
        </p:nvSpPr>
        <p:spPr>
          <a:xfrm>
            <a:off x="1959429" y="2360201"/>
            <a:ext cx="7184571" cy="231604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4B6E77-6463-44E1-BB63-073C2A6CEE31}"/>
              </a:ext>
            </a:extLst>
          </p:cNvPr>
          <p:cNvSpPr txBox="1"/>
          <p:nvPr/>
        </p:nvSpPr>
        <p:spPr>
          <a:xfrm>
            <a:off x="3691693" y="2461045"/>
            <a:ext cx="5452307" cy="211436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Estudio</a:t>
            </a:r>
            <a:r>
              <a:rPr lang="en-U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Bíblio</a:t>
            </a:r>
            <a:r>
              <a:rPr lang="en-U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t-BR" sz="28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pt-BR" sz="2400" b="0" i="0" dirty="0" err="1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Actividades</a:t>
            </a:r>
            <a:r>
              <a:rPr lang="pt-BR" sz="24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pt-BR" sz="2400" b="0" i="0" dirty="0" err="1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en</a:t>
            </a:r>
            <a:r>
              <a:rPr lang="pt-BR" sz="24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 Grupos </a:t>
            </a:r>
            <a:r>
              <a:rPr lang="pt-BR" sz="2400" b="0" i="0" dirty="0" err="1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Pequeños</a:t>
            </a:r>
            <a:r>
              <a:rPr lang="pt-BR" sz="24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 </a:t>
            </a:r>
            <a:endParaRPr lang="en-US" sz="2400" dirty="0">
              <a:solidFill>
                <a:schemeClr val="tx2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chemeClr val="tx2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s-ES" sz="28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lase de la Escuela Dominical</a:t>
            </a:r>
            <a:endParaRPr lang="en-US" sz="2600" dirty="0">
              <a:solidFill>
                <a:schemeClr val="tx2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2575" marR="0" lvl="0" indent="-282575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600" dirty="0">
                <a:solidFill>
                  <a:schemeClr val="tx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Uno a uno en los hogares</a:t>
            </a:r>
            <a:endParaRPr lang="en-US" sz="2600" dirty="0">
              <a:solidFill>
                <a:schemeClr val="tx2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76FC44-3EDA-4F9E-8825-7AA224859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t="5480" r="13791" b="1128"/>
          <a:stretch/>
        </p:blipFill>
        <p:spPr>
          <a:xfrm>
            <a:off x="771537" y="2208184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5816D60-E9AE-4EA5-858D-E90CCB8A1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771537" y="4569536"/>
            <a:ext cx="1905491" cy="1901952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4672EB-E377-4AC5-9295-2809A16B2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295201" y="869380"/>
            <a:ext cx="1901878" cy="1898345"/>
          </a:xfrm>
          <a:prstGeom prst="ellipse">
            <a:avLst/>
          </a:prstGeom>
          <a:ln w="57150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708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E0CAB275-C5A0-7188-3139-94CD6FEA8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8" t="12694" r="2576" b="18889"/>
          <a:stretch/>
        </p:blipFill>
        <p:spPr>
          <a:xfrm>
            <a:off x="2176903" y="1828822"/>
            <a:ext cx="6791305" cy="32003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9C4FC28-4990-4575-A9D6-280075C27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383610" y="2235893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E2546651-8A70-4023-95A8-7D324597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bibleineverylanguage.org</a:t>
            </a:r>
          </a:p>
        </p:txBody>
      </p:sp>
    </p:spTree>
    <p:extLst>
      <p:ext uri="{BB962C8B-B14F-4D97-AF65-F5344CB8AC3E}">
        <p14:creationId xmlns:p14="http://schemas.microsoft.com/office/powerpoint/2010/main" val="2724077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268E-ACCD-9073-5EC4-6E2081B4B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973" y="459710"/>
            <a:ext cx="7756054" cy="1586126"/>
          </a:xfrm>
        </p:spPr>
        <p:txBody>
          <a:bodyPr/>
          <a:lstStyle/>
          <a:p>
            <a:r>
              <a:rPr lang="es-ES" dirty="0">
                <a:latin typeface="Arial"/>
                <a:cs typeface="Arial"/>
              </a:rPr>
              <a:t>Revisión </a:t>
            </a:r>
            <a:br>
              <a:rPr lang="es-ES" dirty="0">
                <a:latin typeface="Arial"/>
                <a:cs typeface="Arial"/>
              </a:rPr>
            </a:br>
            <a:r>
              <a:rPr lang="es-ES" dirty="0">
                <a:latin typeface="Arial"/>
                <a:cs typeface="Arial"/>
              </a:rPr>
              <a:t>Mantener la traducción actual/Propiedad generacional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EE348-8298-1CDB-C4F9-0A45E3044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19" y="2045836"/>
            <a:ext cx="8455630" cy="38339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Arial"/>
                <a:cs typeface="Arial"/>
              </a:rPr>
              <a:t>El</a:t>
            </a:r>
            <a:r>
              <a:rPr lang="es-ES" sz="2800" dirty="0">
                <a:latin typeface="Arial"/>
                <a:cs typeface="Arial"/>
              </a:rPr>
              <a:t> idioma cambia con el tiempo...</a:t>
            </a:r>
            <a:r>
              <a:rPr lang="en-US" sz="2800" dirty="0">
                <a:latin typeface="Arial"/>
                <a:cs typeface="Arial"/>
              </a:rPr>
              <a:t>.</a:t>
            </a:r>
            <a:endParaRPr lang="en-US" sz="2800" dirty="0"/>
          </a:p>
          <a:p>
            <a:r>
              <a:rPr lang="es-ES" sz="2800" dirty="0">
                <a:latin typeface="Arial"/>
                <a:cs typeface="Arial"/>
              </a:rPr>
              <a:t>Plan de la iglesia para revisar la traducción</a:t>
            </a:r>
            <a:r>
              <a:rPr lang="en-US" sz="2800" dirty="0">
                <a:latin typeface="Arial"/>
                <a:cs typeface="Arial"/>
              </a:rPr>
              <a:t> </a:t>
            </a:r>
          </a:p>
          <a:p>
            <a:r>
              <a:rPr lang="es-ES" sz="2800" dirty="0">
                <a:latin typeface="Arial"/>
                <a:cs typeface="Arial"/>
              </a:rPr>
              <a:t>Cuando se determina la necesidad</a:t>
            </a:r>
            <a:endParaRPr lang="en-US" sz="2800" dirty="0"/>
          </a:p>
          <a:p>
            <a:r>
              <a:rPr lang="es-ES" sz="2800" dirty="0">
                <a:latin typeface="Arial"/>
                <a:cs typeface="Arial"/>
              </a:rPr>
              <a:t>Cada 5 años o más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1941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08371-9EFA-4EB0-A65F-96A12F788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32" y="355813"/>
            <a:ext cx="8906152" cy="1325563"/>
          </a:xfrm>
        </p:spPr>
        <p:txBody>
          <a:bodyPr/>
          <a:lstStyle/>
          <a:p>
            <a:r>
              <a:rPr lang="es-ES" dirty="0"/>
              <a:t>Recursos de Perfeccionamiento y Revisión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6539A-B522-49EA-80A3-E97DF4B22446}"/>
              </a:ext>
            </a:extLst>
          </p:cNvPr>
          <p:cNvSpPr/>
          <p:nvPr/>
        </p:nvSpPr>
        <p:spPr>
          <a:xfrm>
            <a:off x="0" y="1681376"/>
            <a:ext cx="9144000" cy="3827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76FC44-3EDA-4F9E-8825-7AA224859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" b="93"/>
          <a:stretch/>
        </p:blipFill>
        <p:spPr>
          <a:xfrm>
            <a:off x="771537" y="2208184"/>
            <a:ext cx="2624956" cy="2620080"/>
          </a:xfrm>
          <a:prstGeom prst="ellipse">
            <a:avLst/>
          </a:prstGeom>
          <a:ln w="57150">
            <a:solidFill>
              <a:schemeClr val="accent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22F27C-BF72-4BCB-8F42-2DAB36B5FE3B}"/>
              </a:ext>
            </a:extLst>
          </p:cNvPr>
          <p:cNvSpPr txBox="1"/>
          <p:nvPr/>
        </p:nvSpPr>
        <p:spPr>
          <a:xfrm>
            <a:off x="3918932" y="1681374"/>
            <a:ext cx="4702628" cy="367369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Temas de </a:t>
            </a:r>
            <a:r>
              <a:rPr lang="en-US" sz="26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</a:t>
            </a: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raducción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Manual de </a:t>
            </a: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Traducción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Guías para revisores y guías de aplicación para doctrinas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Palabras </a:t>
            </a: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griegas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para </a:t>
            </a: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traductores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600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marR="0" lvl="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Comentario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Bíblico</a:t>
            </a:r>
            <a:r>
              <a:rPr lang="en-US" sz="2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5433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www.w3.org/XML/1998/namespace"/>
    <ds:schemaRef ds:uri="http://purl.org/dc/terms/"/>
    <ds:schemaRef ds:uri="9ede4979-7183-4f81-a394-71c40c9222c4"/>
    <ds:schemaRef ds:uri="http://schemas.microsoft.com/office/2006/documentManagement/types"/>
    <ds:schemaRef ds:uri="http://schemas.microsoft.com/sharepoint/v3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038937e4-20c5-4a73-b245-175c4ead960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D275CC-154B-45E9-8D34-B8E9571E4E8F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1906</TotalTime>
  <Words>309</Words>
  <Application>Microsoft Office PowerPoint</Application>
  <PresentationFormat>Apresentação na tela (4:3)</PresentationFormat>
  <Paragraphs>38</Paragraphs>
  <Slides>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Arial</vt:lpstr>
      <vt:lpstr>Arial Black</vt:lpstr>
      <vt:lpstr>Calibri</vt:lpstr>
      <vt:lpstr>Roboto</vt:lpstr>
      <vt:lpstr>system-ui</vt:lpstr>
      <vt:lpstr>Times New Roman</vt:lpstr>
      <vt:lpstr>Wingdings</vt:lpstr>
      <vt:lpstr>Office Theme</vt:lpstr>
      <vt:lpstr>Office Theme</vt:lpstr>
      <vt:lpstr>Apresentação do PowerPoint</vt:lpstr>
      <vt:lpstr>Después de los 8 pasos del AMATB </vt:lpstr>
      <vt:lpstr>Eclesiastés 4:9-12</vt:lpstr>
      <vt:lpstr>Apresentação do PowerPoint</vt:lpstr>
      <vt:lpstr>Cómo incluir a otros</vt:lpstr>
      <vt:lpstr>bibleineverylanguage.org</vt:lpstr>
      <vt:lpstr>Revisión  Mantener la traducción actual/Propiedad generacional</vt:lpstr>
      <vt:lpstr>Recursos de Perfeccionamiento y Revisión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244</cp:revision>
  <dcterms:created xsi:type="dcterms:W3CDTF">2019-03-18T18:21:25Z</dcterms:created>
  <dcterms:modified xsi:type="dcterms:W3CDTF">2025-04-15T21:20:50Z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